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quicktime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5"/>
    <p:restoredTop sz="94685"/>
  </p:normalViewPr>
  <p:slideViewPr>
    <p:cSldViewPr snapToGrid="0" snapToObjects="1">
      <p:cViewPr varScale="1">
        <p:scale>
          <a:sx n="95" d="100"/>
          <a:sy n="9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E3FAC-06ED-B747-AC8A-2EEF9BCC573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714E-729C-F247-9E25-0879F845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7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1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3d6d546d9_18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3d6d546d9_18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Episode 9, 10,000,000 square feet, covered the influence of gender and race in our experience of space, so we spoke with Harvard Professor Caroline Light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to hear from a person with authority, who wasn’t an architect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34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6d546d9_18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6d546d9_18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of course wanted to tap into our network at WIT, so we spoke with a few different professors, such as Anne-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Catrin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Schultz, John Ellis, and Rob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Trumbour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really generous with their time, and were really supportive, and let us tap into the community that we can connect to here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674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3d6d546d9_18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3d6d546d9_18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Thorns / will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3042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3d6d546d9_18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3d6d546d9_18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9540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3d6d546d9_18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3d6d546d9_18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042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3d6d546d9_18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3d6d546d9_18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206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3d6d546d9_18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3d6d546d9_18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926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3d6d546d9_18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3d6d546d9_18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564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3d6d546d9_18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3d6d546d9_18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47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3d6d546d9_18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3d6d546d9_18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95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194c50e8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194c50e8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Seantel Trombly, an 2018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M.Arch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grad, and that is my friend Brian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Sandford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fellow graduate, who unfortunately cannot be here today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completed undergrad and masters together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theses both thought a lot about how non-architects perceived and experienced the built environment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175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3f11873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3f11873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72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3d6d546d9_18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3d6d546d9_18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44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3d6d546d9_1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3d6d546d9_1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graduation, we wanted to keep the work going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Decided to get together once a week, with no clear goal in mind, besides a desire to push the topic forward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Worked through sketches, conversation,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160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3d6d546d9_18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3d6d546d9_18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this, a few basic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tenents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emerged: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care about the quality of their built environment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an innate knowledge about the quality and power of these spaces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don’t know they have this knowledge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decided to start a podcast to teach people how to talk about the built environment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16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3d6d546d9_18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3d6d546d9_18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to the show was to keep people engaged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Tone was very conversational, careful about vocabulary and terminology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Wanted to let people know Brian &amp; I were learning with them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86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3d6d546d9_1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3d6d546d9_18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this theme of scale to guide the journey, starting small and building up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Hope was that everyone could understand the dynamics of a simple area around their body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could slowly move onto larger and more complex topics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63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3d6d546d9_18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3d6d546d9_18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show isn’t just Brian &amp; I talking to each other, we have guests on almost every episode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Wanted a variety of guests from a variety of fields and topics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important to us that it wasn’t a bunch of old white dudes who studied architecture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8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3d6d546d9_18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3d6d546d9_18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 to run through a few key episodes to give you a feel of the show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Episode 1, 1 square foot, used to set the tone, structure, and overall concept</a:t>
            </a:r>
          </a:p>
          <a:p>
            <a:pPr rtl="0" fontAlgn="base"/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Clip of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seantel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stealing Brian’s identity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0023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3d6d546d9_18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3d6d546d9_18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Slowly moved up to Episode 5, 10,000 square feet, where we went out into the city with our friend and non-architect Ivan 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his input as a sort of baseline as we toured three prototypical types of public interior spaces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a change from normal “studio” recording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893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1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2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5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10127918" y="6136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621901" y="47444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031600" y="2408600"/>
            <a:ext cx="10128800" cy="20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206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2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2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4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7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8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5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0B17A-7721-4C46-A68A-5D35A5CE09D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717FE-2B4F-F142-8699-6E1DEF0B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031600" y="2055467"/>
            <a:ext cx="10128800" cy="204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>
                <a:latin typeface="Oswald Regular"/>
                <a:ea typeface="Oswald Regular"/>
                <a:cs typeface="Oswald Regular"/>
                <a:sym typeface="Oswald Regular"/>
              </a:rPr>
              <a:t>Coalesce Design </a:t>
            </a:r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4294967295"/>
          </p:nvPr>
        </p:nvSpPr>
        <p:spPr>
          <a:xfrm>
            <a:off x="4059600" y="3530603"/>
            <a:ext cx="4072800" cy="60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">
                <a:latin typeface="Oswald Regular"/>
                <a:ea typeface="Oswald Regular"/>
                <a:cs typeface="Oswald Regular"/>
                <a:sym typeface="Oswald Regular"/>
              </a:rPr>
              <a:t>Seantel Trombly</a:t>
            </a:r>
            <a:endParaRPr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r>
              <a:rPr lang="en">
                <a:latin typeface="Oswald Regular"/>
                <a:ea typeface="Oswald Regular"/>
                <a:cs typeface="Oswald Regular"/>
                <a:sym typeface="Oswald Regular"/>
              </a:rPr>
              <a:t>And a (missing) Brian Sandford </a:t>
            </a:r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425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t="14701" b="85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3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 rotWithShape="1">
          <a:blip r:embed="rId3">
            <a:alphaModFix/>
          </a:blip>
          <a:srcRect b="20407"/>
          <a:stretch/>
        </p:blipFill>
        <p:spPr>
          <a:xfrm>
            <a:off x="1" y="0"/>
            <a:ext cx="12192004" cy="6858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1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 rotWithShape="1">
          <a:blip r:embed="rId5">
            <a:alphaModFix/>
          </a:blip>
          <a:srcRect t="450" b="24548"/>
          <a:stretch/>
        </p:blipFill>
        <p:spPr>
          <a:xfrm>
            <a:off x="1" y="1"/>
            <a:ext cx="12192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nippe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6434" y="6339840"/>
            <a:ext cx="51816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 rotWithShape="1">
          <a:blip r:embed="rId3">
            <a:alphaModFix/>
          </a:blip>
          <a:srcRect t="5715" b="7681"/>
          <a:stretch/>
        </p:blipFill>
        <p:spPr>
          <a:xfrm>
            <a:off x="-2500" y="1"/>
            <a:ext cx="5939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 rotWithShape="1">
          <a:blip r:embed="rId4">
            <a:alphaModFix/>
          </a:blip>
          <a:srcRect t="12081" b="1316"/>
          <a:stretch/>
        </p:blipFill>
        <p:spPr>
          <a:xfrm>
            <a:off x="6252733" y="1"/>
            <a:ext cx="5939267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8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 t="10421" b="5189"/>
          <a:stretch/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9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 l="14301" r="4436"/>
          <a:stretch/>
        </p:blipFill>
        <p:spPr>
          <a:xfrm>
            <a:off x="0" y="0"/>
            <a:ext cx="37156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 rotWithShape="1">
          <a:blip r:embed="rId4">
            <a:alphaModFix/>
          </a:blip>
          <a:srcRect l="6331" r="6331"/>
          <a:stretch/>
        </p:blipFill>
        <p:spPr>
          <a:xfrm>
            <a:off x="3873700" y="0"/>
            <a:ext cx="39928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 rotWithShape="1">
          <a:blip r:embed="rId5">
            <a:alphaModFix/>
          </a:blip>
          <a:srcRect t="4923" b="4561"/>
          <a:stretch/>
        </p:blipFill>
        <p:spPr>
          <a:xfrm rot="-5400000">
            <a:off x="6710453" y="1359947"/>
            <a:ext cx="6858000" cy="4138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t="2876" b="12763"/>
          <a:stretch/>
        </p:blipFill>
        <p:spPr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6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 rotWithShape="1">
          <a:blip r:embed="rId3">
            <a:alphaModFix/>
          </a:blip>
          <a:srcRect r="8231"/>
          <a:stretch/>
        </p:blipFill>
        <p:spPr>
          <a:xfrm>
            <a:off x="8070400" y="0"/>
            <a:ext cx="4121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 rotWithShape="1">
          <a:blip r:embed="rId4">
            <a:alphaModFix/>
          </a:blip>
          <a:srcRect l="20850" r="5991"/>
          <a:stretch/>
        </p:blipFill>
        <p:spPr>
          <a:xfrm>
            <a:off x="0" y="1"/>
            <a:ext cx="371562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/>
          <p:cNvPicPr preferRelativeResize="0"/>
          <p:nvPr/>
        </p:nvPicPr>
        <p:blipFill rotWithShape="1">
          <a:blip r:embed="rId5">
            <a:alphaModFix/>
          </a:blip>
          <a:srcRect l="16226" r="5157"/>
          <a:stretch/>
        </p:blipFill>
        <p:spPr>
          <a:xfrm>
            <a:off x="3873700" y="1"/>
            <a:ext cx="399282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7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 rotWithShape="1">
          <a:blip r:embed="rId3">
            <a:alphaModFix/>
          </a:blip>
          <a:srcRect t="2497" b="13128"/>
          <a:stretch/>
        </p:blipFill>
        <p:spPr>
          <a:xfrm>
            <a:off x="1" y="1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2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/>
          <p:nvPr/>
        </p:nvPicPr>
        <p:blipFill rotWithShape="1">
          <a:blip r:embed="rId3">
            <a:alphaModFix/>
          </a:blip>
          <a:srcRect t="15287" b="11916"/>
          <a:stretch/>
        </p:blipFill>
        <p:spPr>
          <a:xfrm>
            <a:off x="1" y="1"/>
            <a:ext cx="12192004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/>
          <p:nvPr/>
        </p:nvSpPr>
        <p:spPr>
          <a:xfrm>
            <a:off x="6096000" y="3025033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6" name="Google Shape;176;p31"/>
          <p:cNvSpPr/>
          <p:nvPr/>
        </p:nvSpPr>
        <p:spPr>
          <a:xfrm>
            <a:off x="7059000" y="3573600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" name="Google Shape;177;p31"/>
          <p:cNvSpPr/>
          <p:nvPr/>
        </p:nvSpPr>
        <p:spPr>
          <a:xfrm>
            <a:off x="8525267" y="3066333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8" name="Google Shape;178;p31"/>
          <p:cNvSpPr/>
          <p:nvPr/>
        </p:nvSpPr>
        <p:spPr>
          <a:xfrm>
            <a:off x="4426167" y="2888733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9" name="Google Shape;179;p31"/>
          <p:cNvSpPr/>
          <p:nvPr/>
        </p:nvSpPr>
        <p:spPr>
          <a:xfrm>
            <a:off x="3782300" y="5416633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0" name="Google Shape;180;p31"/>
          <p:cNvSpPr/>
          <p:nvPr/>
        </p:nvSpPr>
        <p:spPr>
          <a:xfrm>
            <a:off x="6278800" y="4869900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sp>
        <p:nvSpPr>
          <p:cNvPr id="181" name="Google Shape;181;p31"/>
          <p:cNvSpPr/>
          <p:nvPr/>
        </p:nvSpPr>
        <p:spPr>
          <a:xfrm>
            <a:off x="11341167" y="6188167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2" name="Google Shape;182;p31"/>
          <p:cNvSpPr/>
          <p:nvPr/>
        </p:nvSpPr>
        <p:spPr>
          <a:xfrm>
            <a:off x="10064267" y="2049600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3" name="Google Shape;183;p31"/>
          <p:cNvSpPr/>
          <p:nvPr/>
        </p:nvSpPr>
        <p:spPr>
          <a:xfrm>
            <a:off x="4040967" y="999633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4" name="Google Shape;184;p31"/>
          <p:cNvSpPr/>
          <p:nvPr/>
        </p:nvSpPr>
        <p:spPr>
          <a:xfrm>
            <a:off x="1362833" y="5047500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5" name="Google Shape;185;p31"/>
          <p:cNvSpPr/>
          <p:nvPr/>
        </p:nvSpPr>
        <p:spPr>
          <a:xfrm>
            <a:off x="194433" y="1435600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6" name="Google Shape;186;p31"/>
          <p:cNvSpPr/>
          <p:nvPr/>
        </p:nvSpPr>
        <p:spPr>
          <a:xfrm>
            <a:off x="6278800" y="1550000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7" name="Google Shape;187;p31"/>
          <p:cNvSpPr/>
          <p:nvPr/>
        </p:nvSpPr>
        <p:spPr>
          <a:xfrm>
            <a:off x="1745467" y="450700"/>
            <a:ext cx="182800" cy="177600"/>
          </a:xfrm>
          <a:prstGeom prst="ellipse">
            <a:avLst/>
          </a:prstGeom>
          <a:solidFill>
            <a:srgbClr val="00D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84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l="9420" r="9509" b="5962"/>
          <a:stretch/>
        </p:blipFill>
        <p:spPr>
          <a:xfrm>
            <a:off x="1666808" y="0"/>
            <a:ext cx="417615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4664" r="4772" b="5793"/>
          <a:stretch/>
        </p:blipFill>
        <p:spPr>
          <a:xfrm>
            <a:off x="6354467" y="0"/>
            <a:ext cx="466004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2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/>
        </p:nvSpPr>
        <p:spPr>
          <a:xfrm>
            <a:off x="3921667" y="329100"/>
            <a:ext cx="43676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b="1">
                <a:latin typeface="Proxima Nova"/>
                <a:ea typeface="Proxima Nova"/>
                <a:cs typeface="Proxima Nova"/>
                <a:sym typeface="Proxima Nova"/>
              </a:rPr>
              <a:t>Moving Forward!</a:t>
            </a:r>
            <a:endParaRPr sz="32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1243733" y="941767"/>
            <a:ext cx="32620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Do’s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7573933" y="941767"/>
            <a:ext cx="32620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Dont’s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95" name="Google Shape;195;p32"/>
          <p:cNvCxnSpPr/>
          <p:nvPr/>
        </p:nvCxnSpPr>
        <p:spPr>
          <a:xfrm>
            <a:off x="1327000" y="1454333"/>
            <a:ext cx="94696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32"/>
          <p:cNvCxnSpPr/>
          <p:nvPr/>
        </p:nvCxnSpPr>
        <p:spPr>
          <a:xfrm flipH="1">
            <a:off x="6095900" y="1131267"/>
            <a:ext cx="29600" cy="54988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" name="Google Shape;197;p32"/>
          <p:cNvSpPr txBox="1"/>
          <p:nvPr/>
        </p:nvSpPr>
        <p:spPr>
          <a:xfrm>
            <a:off x="1243733" y="1554433"/>
            <a:ext cx="45780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Wide Variety of Formats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7573933" y="1554433"/>
            <a:ext cx="32620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Only One Focus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1243733" y="2167100"/>
            <a:ext cx="411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Season 2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7112800" y="2167100"/>
            <a:ext cx="37792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Echo-Chamber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1286567" y="2779767"/>
            <a:ext cx="37792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New positioning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6511167" y="2779767"/>
            <a:ext cx="43676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Give up!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1286567" y="3392433"/>
            <a:ext cx="411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New engagement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7155633" y="3392433"/>
            <a:ext cx="37792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Lose our interest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1286567" y="4005100"/>
            <a:ext cx="411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More collaborations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820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1" y="0"/>
            <a:ext cx="5334001" cy="532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2978"/>
          <a:stretch/>
        </p:blipFill>
        <p:spPr>
          <a:xfrm rot="5400000">
            <a:off x="2799818" y="-1271816"/>
            <a:ext cx="6852333" cy="9417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2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t="18631" b="14945"/>
          <a:stretch/>
        </p:blipFill>
        <p:spPr>
          <a:xfrm>
            <a:off x="2224267" y="0"/>
            <a:ext cx="774347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8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t="5098" b="8043"/>
          <a:stretch/>
        </p:blipFill>
        <p:spPr>
          <a:xfrm>
            <a:off x="2482317" y="26101"/>
            <a:ext cx="7288115" cy="683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6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420910" y="-1150342"/>
            <a:ext cx="6869001" cy="9158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6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3921667" y="329100"/>
            <a:ext cx="43676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>
                <a:latin typeface="Proxima Nova"/>
                <a:ea typeface="Proxima Nova"/>
                <a:cs typeface="Proxima Nova"/>
                <a:sym typeface="Proxima Nova"/>
              </a:rPr>
              <a:t>Curating the Podcast!</a:t>
            </a:r>
            <a:endParaRPr sz="32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1243733" y="941767"/>
            <a:ext cx="32620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Do’s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7573933" y="941767"/>
            <a:ext cx="32620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Dont’s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97" name="Google Shape;97;p19"/>
          <p:cNvCxnSpPr/>
          <p:nvPr/>
        </p:nvCxnSpPr>
        <p:spPr>
          <a:xfrm>
            <a:off x="1327000" y="1454333"/>
            <a:ext cx="94696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9"/>
          <p:cNvCxnSpPr/>
          <p:nvPr/>
        </p:nvCxnSpPr>
        <p:spPr>
          <a:xfrm flipH="1">
            <a:off x="6095900" y="1131267"/>
            <a:ext cx="29600" cy="54988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9"/>
          <p:cNvSpPr txBox="1"/>
          <p:nvPr/>
        </p:nvSpPr>
        <p:spPr>
          <a:xfrm>
            <a:off x="1243733" y="1554433"/>
            <a:ext cx="32620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Diversity of Guests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6374433" y="1554433"/>
            <a:ext cx="44616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Don’t be like other podcasts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1243733" y="2167100"/>
            <a:ext cx="411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Variety of Backgrounds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6275500" y="2167100"/>
            <a:ext cx="4616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Don’t only Talk to Architects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286567" y="2779767"/>
            <a:ext cx="37792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Accessible Vocabulary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6198567" y="2779767"/>
            <a:ext cx="4680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Designer Jargon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1286567" y="3392433"/>
            <a:ext cx="411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Engaging and Concise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6198567" y="3392433"/>
            <a:ext cx="4736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Boring and Long-Winded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6096000" y="4005100"/>
            <a:ext cx="4736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Have it feel like a class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1286567" y="4005100"/>
            <a:ext cx="411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A journey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243733" y="4710400"/>
            <a:ext cx="4114400" cy="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Easy to Re-tell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621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04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00754" y="574766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t="25003"/>
          <a:stretch/>
        </p:blipFill>
        <p:spPr>
          <a:xfrm>
            <a:off x="1" y="1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7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511</Words>
  <Application>Microsoft Macintosh PowerPoint</Application>
  <PresentationFormat>Widescreen</PresentationFormat>
  <Paragraphs>61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Oswald Regular</vt:lpstr>
      <vt:lpstr>Proxima Nova</vt:lpstr>
      <vt:lpstr>Office Theme</vt:lpstr>
      <vt:lpstr>Coalesce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Coalesce Design </dc:title>
  <dc:creator>Jennifer Lee Michaliszyn</dc:creator>
  <cp:lastModifiedBy>Jennifer Lee Michaliszyn</cp:lastModifiedBy>
  <cp:revision>1</cp:revision>
  <dcterms:created xsi:type="dcterms:W3CDTF">2020-04-27T06:01:47Z</dcterms:created>
  <dcterms:modified xsi:type="dcterms:W3CDTF">2020-04-27T06:02:24Z</dcterms:modified>
</cp:coreProperties>
</file>